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90" y="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211789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967577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912562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328082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431591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11676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310637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170282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8250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70677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045561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79301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3707903" y="1988840"/>
            <a:ext cx="2052228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400" b="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80</a:t>
            </a:r>
            <a:endParaRPr lang="ru-RU" sz="24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1817693" y="3068959"/>
            <a:ext cx="5832648" cy="165618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ru-RU" sz="4000" b="1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ПОГЛЯД НА </a:t>
            </a:r>
            <a:br>
              <a:rPr lang="en-US" sz="4000" b="1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000" b="1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БОЖУ ОПІКУ НАД УКРАЇНОЮ</a:t>
            </a:r>
            <a:endParaRPr lang="ru-RU" sz="4000" b="1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311860" y="764704"/>
            <a:ext cx="2592287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400" b="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80</a:t>
            </a:r>
            <a:r>
              <a:rPr lang="ru-RU" sz="24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400" b="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18</a:t>
            </a:r>
            <a:endParaRPr lang="ru-RU" sz="24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67543" y="2420888"/>
            <a:ext cx="8280919" cy="23762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Нехай буде рука Твоя над мужем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Твоєї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правиці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 на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людському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сині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якого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зміцнив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Ти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Собі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6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49575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311860" y="764704"/>
            <a:ext cx="2592287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400" b="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80</a:t>
            </a:r>
            <a:r>
              <a:rPr lang="ru-RU" sz="24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400" b="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19</a:t>
            </a:r>
            <a:endParaRPr lang="ru-RU" sz="24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67543" y="2420888"/>
            <a:ext cx="8280919" cy="23762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А ми не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відступимо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від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Тебе, </a:t>
            </a:r>
            <a:br>
              <a:rPr lang="en-US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Ти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нас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оживиш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 і ми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будемо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br>
              <a:rPr lang="en-US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Імʼя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Твоє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кликати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6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117313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311860" y="764704"/>
            <a:ext cx="2592287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400" b="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80</a:t>
            </a:r>
            <a:r>
              <a:rPr lang="ru-RU" sz="24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:2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467543" y="2420888"/>
            <a:ext cx="8280919" cy="34563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Дивовижний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Пастирю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духовного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Твого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Ізраїлю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—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України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послухай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же,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Ти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славно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провадиш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немов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ту отару,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духовних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нащадків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Йосипа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br>
              <a:rPr lang="en-US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в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небі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на Херувимах</a:t>
            </a:r>
            <a:br>
              <a:rPr lang="en-US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сидиш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появися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36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311860" y="764704"/>
            <a:ext cx="2592287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400" b="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80</a:t>
            </a:r>
            <a:r>
              <a:rPr lang="ru-RU" sz="24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4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3</a:t>
            </a:r>
            <a:endParaRPr lang="ru-RU" sz="24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67543" y="2420888"/>
            <a:ext cx="8280919" cy="25922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перед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обличчям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Черкас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br>
              <a:rPr lang="en-US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і Тернополя, і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Чернівців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! Пробуди Свою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Божественну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силу,</a:t>
            </a:r>
            <a:br>
              <a:rPr lang="en-US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і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прийди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щоб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спасти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наші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душі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6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166805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311860" y="764704"/>
            <a:ext cx="2592287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400" b="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80</a:t>
            </a:r>
            <a:r>
              <a:rPr lang="ru-RU" sz="24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4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4</a:t>
            </a:r>
            <a:endParaRPr lang="ru-RU" sz="24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67543" y="2420888"/>
            <a:ext cx="8280919" cy="25922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Боже, приверни нас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знову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до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глибокої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близькості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з Тобою, </a:t>
            </a:r>
            <a:br>
              <a:rPr lang="en-US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і хай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засяє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обличчя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Твоє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 й ми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спасемось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та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народимося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згори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6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480588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311860" y="764704"/>
            <a:ext cx="2592287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400" b="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80</a:t>
            </a:r>
            <a:r>
              <a:rPr lang="ru-RU" sz="24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400" b="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endParaRPr lang="ru-RU" sz="24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67543" y="2420888"/>
            <a:ext cx="8280919" cy="25922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Боже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Саваоте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відверни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нас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від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корупції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 і хай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засяє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обличчя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Твоє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 й ми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спасемось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і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прийдемо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до святого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життя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6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287742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311860" y="764704"/>
            <a:ext cx="2592287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400" b="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80</a:t>
            </a:r>
            <a:r>
              <a:rPr lang="ru-RU" sz="24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4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endParaRPr lang="ru-RU" sz="24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67543" y="2420888"/>
            <a:ext cx="8280919" cy="252028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Виноградину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Ти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переніс</a:t>
            </a:r>
            <a:br>
              <a:rPr lang="en-US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із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стародавньої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Русі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Ти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вигнав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язичницькі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народи</a:t>
            </a:r>
            <a:br>
              <a:rPr lang="en-US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й нас посадив, </a:t>
            </a:r>
            <a:endParaRPr lang="ru-RU" sz="36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463237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311860" y="764704"/>
            <a:ext cx="2592287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400" b="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80</a:t>
            </a:r>
            <a:r>
              <a:rPr lang="ru-RU" sz="24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400" b="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endParaRPr lang="ru-RU" sz="24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67543" y="2420888"/>
            <a:ext cx="8280919" cy="23762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Ти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випорожнив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перед нами, </a:t>
            </a:r>
            <a:br>
              <a:rPr lang="en-US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і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закоренили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коріння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своє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  <a:br>
              <a:rPr lang="en-US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й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переповнили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край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України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ru-RU" sz="36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504953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311860" y="764704"/>
            <a:ext cx="2592287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400" b="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80</a:t>
            </a:r>
            <a:r>
              <a:rPr lang="ru-RU" sz="24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400" b="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11</a:t>
            </a:r>
            <a:endParaRPr lang="ru-RU" sz="24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67543" y="2420888"/>
            <a:ext cx="8280919" cy="23762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гори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покрилися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мирною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тінню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нашою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 а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віття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наші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—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величні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карпатські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ялини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ru-RU" sz="36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528948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311860" y="764704"/>
            <a:ext cx="2592287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400" b="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80</a:t>
            </a:r>
            <a:r>
              <a:rPr lang="ru-RU" sz="24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400" b="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12</a:t>
            </a:r>
            <a:endParaRPr lang="ru-RU" sz="24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67543" y="2420888"/>
            <a:ext cx="8280919" cy="23762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chemeClr val="lt1"/>
              </a:buClr>
              <a:buSzPct val="25000"/>
            </a:pP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аж до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Чорного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моря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галузки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наші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посилаєш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, а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парості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наші</a:t>
            </a:r>
            <a:br>
              <a:rPr lang="en-US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до </a:t>
            </a:r>
            <a:r>
              <a:rPr lang="ru-RU" sz="36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ріки</a:t>
            </a:r>
            <a:r>
              <a:rPr lang="ru-RU" sz="36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Волги! </a:t>
            </a:r>
            <a:endParaRPr lang="ru-RU" sz="3600" b="0" i="0" u="none" strike="noStrike" cap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8425360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285</Words>
  <Application>Microsoft Office PowerPoint</Application>
  <PresentationFormat>Екран (4:3)</PresentationFormat>
  <Paragraphs>58</Paragraphs>
  <Slides>11</Slides>
  <Notes>11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5" baseType="lpstr">
      <vt:lpstr>Arial</vt:lpstr>
      <vt:lpstr>Calibri</vt:lpstr>
      <vt:lpstr>Verdana</vt:lpstr>
      <vt:lpstr>Тема Office</vt:lpstr>
      <vt:lpstr>ПСАЛОМ 80</vt:lpstr>
      <vt:lpstr>ПСАЛОМ 80:2</vt:lpstr>
      <vt:lpstr>ПСАЛОМ 80:3</vt:lpstr>
      <vt:lpstr>ПСАЛОМ 80:4</vt:lpstr>
      <vt:lpstr>ПСАЛОМ 80:8</vt:lpstr>
      <vt:lpstr>ПСАЛОМ 80:9</vt:lpstr>
      <vt:lpstr>ПСАЛОМ 80:10</vt:lpstr>
      <vt:lpstr>ПСАЛОМ 80:11</vt:lpstr>
      <vt:lpstr>ПСАЛОМ 80:12</vt:lpstr>
      <vt:lpstr>ПСАЛОМ 80:18</vt:lpstr>
      <vt:lpstr>ПСАЛОМ 80:19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6</dc:title>
  <cp:lastModifiedBy>Dubenchuk Ivanka</cp:lastModifiedBy>
  <cp:revision>10</cp:revision>
  <dcterms:modified xsi:type="dcterms:W3CDTF">2021-06-13T21:06:05Z</dcterms:modified>
</cp:coreProperties>
</file>